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6" r:id="rId5"/>
    <p:sldId id="260" r:id="rId6"/>
    <p:sldId id="262" r:id="rId7"/>
    <p:sldId id="264" r:id="rId8"/>
    <p:sldId id="289" r:id="rId9"/>
    <p:sldId id="293" r:id="rId10"/>
    <p:sldId id="290" r:id="rId11"/>
    <p:sldId id="272" r:id="rId12"/>
    <p:sldId id="283" r:id="rId13"/>
    <p:sldId id="284" r:id="rId14"/>
    <p:sldId id="276" r:id="rId15"/>
    <p:sldId id="291" r:id="rId16"/>
    <p:sldId id="292" r:id="rId17"/>
    <p:sldId id="300" r:id="rId18"/>
    <p:sldId id="301" r:id="rId19"/>
    <p:sldId id="303" r:id="rId20"/>
    <p:sldId id="296" r:id="rId21"/>
    <p:sldId id="304" r:id="rId22"/>
    <p:sldId id="297" r:id="rId23"/>
    <p:sldId id="305" r:id="rId24"/>
    <p:sldId id="288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A47FE-EF15-419A-AABC-797688E8F312}" v="588" dt="2024-06-11T18:27:51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6" autoAdjust="0"/>
    <p:restoredTop sz="85097" autoAdjust="0"/>
  </p:normalViewPr>
  <p:slideViewPr>
    <p:cSldViewPr snapToGrid="0">
      <p:cViewPr varScale="1">
        <p:scale>
          <a:sx n="81" d="100"/>
          <a:sy n="81" d="100"/>
        </p:scale>
        <p:origin x="12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Driessen" userId="S::nicole.driessen@fortior.nl::a194f677-ad94-459d-a298-03eb58aa1f30" providerId="AD" clId="Web-{86C3B85D-8CB6-4CF1-837D-33A170D1A9D9}"/>
    <pc:docChg chg="addSld modSld">
      <pc:chgData name="Nicole Driessen" userId="S::nicole.driessen@fortior.nl::a194f677-ad94-459d-a298-03eb58aa1f30" providerId="AD" clId="Web-{86C3B85D-8CB6-4CF1-837D-33A170D1A9D9}" dt="2023-09-06T07:46:22.889" v="31"/>
      <pc:docMkLst>
        <pc:docMk/>
      </pc:docMkLst>
      <pc:sldChg chg="addSp delSp modSp new mod setBg setClrOvrMap">
        <pc:chgData name="Nicole Driessen" userId="S::nicole.driessen@fortior.nl::a194f677-ad94-459d-a298-03eb58aa1f30" providerId="AD" clId="Web-{86C3B85D-8CB6-4CF1-837D-33A170D1A9D9}" dt="2023-09-06T07:43:17.508" v="7"/>
        <pc:sldMkLst>
          <pc:docMk/>
          <pc:sldMk cId="1528584722" sldId="256"/>
        </pc:sldMkLst>
        <pc:spChg chg="mod">
          <ac:chgData name="Nicole Driessen" userId="S::nicole.driessen@fortior.nl::a194f677-ad94-459d-a298-03eb58aa1f30" providerId="AD" clId="Web-{86C3B85D-8CB6-4CF1-837D-33A170D1A9D9}" dt="2023-09-06T07:43:17.508" v="7"/>
          <ac:spMkLst>
            <pc:docMk/>
            <pc:sldMk cId="1528584722" sldId="256"/>
            <ac:spMk id="2" creationId="{14E8694F-15C4-F1D9-A93D-66CD8607FE7C}"/>
          </ac:spMkLst>
        </pc:spChg>
        <pc:spChg chg="mod">
          <ac:chgData name="Nicole Driessen" userId="S::nicole.driessen@fortior.nl::a194f677-ad94-459d-a298-03eb58aa1f30" providerId="AD" clId="Web-{86C3B85D-8CB6-4CF1-837D-33A170D1A9D9}" dt="2023-09-06T07:43:17.508" v="7"/>
          <ac:spMkLst>
            <pc:docMk/>
            <pc:sldMk cId="1528584722" sldId="256"/>
            <ac:spMk id="3" creationId="{4C9018A6-BF3B-0159-74C0-74E86A3E27AD}"/>
          </ac:spMkLst>
        </pc:spChg>
        <pc:spChg chg="add del">
          <ac:chgData name="Nicole Driessen" userId="S::nicole.driessen@fortior.nl::a194f677-ad94-459d-a298-03eb58aa1f30" providerId="AD" clId="Web-{86C3B85D-8CB6-4CF1-837D-33A170D1A9D9}" dt="2023-09-06T07:43:17.508" v="6"/>
          <ac:spMkLst>
            <pc:docMk/>
            <pc:sldMk cId="1528584722" sldId="256"/>
            <ac:spMk id="9" creationId="{71B2258F-86CA-4D4D-8270-BC05FCDEBFB3}"/>
          </ac:spMkLst>
        </pc:spChg>
        <pc:spChg chg="add">
          <ac:chgData name="Nicole Driessen" userId="S::nicole.driessen@fortior.nl::a194f677-ad94-459d-a298-03eb58aa1f30" providerId="AD" clId="Web-{86C3B85D-8CB6-4CF1-837D-33A170D1A9D9}" dt="2023-09-06T07:43:17.508" v="7"/>
          <ac:spMkLst>
            <pc:docMk/>
            <pc:sldMk cId="1528584722" sldId="256"/>
            <ac:spMk id="11" creationId="{007891EC-4501-44ED-A8C8-B11B6DB767AB}"/>
          </ac:spMkLst>
        </pc:spChg>
        <pc:spChg chg="add">
          <ac:chgData name="Nicole Driessen" userId="S::nicole.driessen@fortior.nl::a194f677-ad94-459d-a298-03eb58aa1f30" providerId="AD" clId="Web-{86C3B85D-8CB6-4CF1-837D-33A170D1A9D9}" dt="2023-09-06T07:43:17.508" v="7"/>
          <ac:spMkLst>
            <pc:docMk/>
            <pc:sldMk cId="1528584722" sldId="256"/>
            <ac:spMk id="12" creationId="{C1DD1A8A-57D5-4A81-AD04-532B043C5611}"/>
          </ac:spMkLst>
        </pc:spChg>
        <pc:picChg chg="add mod ord">
          <ac:chgData name="Nicole Driessen" userId="S::nicole.driessen@fortior.nl::a194f677-ad94-459d-a298-03eb58aa1f30" providerId="AD" clId="Web-{86C3B85D-8CB6-4CF1-837D-33A170D1A9D9}" dt="2023-09-06T07:43:17.508" v="7"/>
          <ac:picMkLst>
            <pc:docMk/>
            <pc:sldMk cId="1528584722" sldId="256"/>
            <ac:picMk id="4" creationId="{5B91DB09-E7BF-FD97-DA5E-83CC81B3B842}"/>
          </ac:picMkLst>
        </pc:picChg>
      </pc:sldChg>
      <pc:sldChg chg="addSp delSp modSp new mod setBg">
        <pc:chgData name="Nicole Driessen" userId="S::nicole.driessen@fortior.nl::a194f677-ad94-459d-a298-03eb58aa1f30" providerId="AD" clId="Web-{86C3B85D-8CB6-4CF1-837D-33A170D1A9D9}" dt="2023-09-06T07:46:07.748" v="30"/>
        <pc:sldMkLst>
          <pc:docMk/>
          <pc:sldMk cId="3061144104" sldId="257"/>
        </pc:sldMkLst>
        <pc:spChg chg="del">
          <ac:chgData name="Nicole Driessen" userId="S::nicole.driessen@fortior.nl::a194f677-ad94-459d-a298-03eb58aa1f30" providerId="AD" clId="Web-{86C3B85D-8CB6-4CF1-837D-33A170D1A9D9}" dt="2023-09-06T07:43:49.321" v="12"/>
          <ac:spMkLst>
            <pc:docMk/>
            <pc:sldMk cId="3061144104" sldId="257"/>
            <ac:spMk id="2" creationId="{6E3FF70E-7A86-DDFA-B909-864858F72EEA}"/>
          </ac:spMkLst>
        </pc:spChg>
        <pc:spChg chg="del">
          <ac:chgData name="Nicole Driessen" userId="S::nicole.driessen@fortior.nl::a194f677-ad94-459d-a298-03eb58aa1f30" providerId="AD" clId="Web-{86C3B85D-8CB6-4CF1-837D-33A170D1A9D9}" dt="2023-09-06T07:43:40.915" v="9"/>
          <ac:spMkLst>
            <pc:docMk/>
            <pc:sldMk cId="3061144104" sldId="257"/>
            <ac:spMk id="3" creationId="{FECF9612-F096-E5B9-1BF7-578A55F676F2}"/>
          </ac:spMkLst>
        </pc:spChg>
        <pc:spChg chg="add del mod">
          <ac:chgData name="Nicole Driessen" userId="S::nicole.driessen@fortior.nl::a194f677-ad94-459d-a298-03eb58aa1f30" providerId="AD" clId="Web-{86C3B85D-8CB6-4CF1-837D-33A170D1A9D9}" dt="2023-09-06T07:45:45.809" v="26"/>
          <ac:spMkLst>
            <pc:docMk/>
            <pc:sldMk cId="3061144104" sldId="257"/>
            <ac:spMk id="6" creationId="{1D18777B-EE6B-FD42-9EEF-2313287938F3}"/>
          </ac:spMkLst>
        </pc:spChg>
        <pc:spChg chg="add del">
          <ac:chgData name="Nicole Driessen" userId="S::nicole.driessen@fortior.nl::a194f677-ad94-459d-a298-03eb58aa1f30" providerId="AD" clId="Web-{86C3B85D-8CB6-4CF1-837D-33A170D1A9D9}" dt="2023-09-06T07:46:07.748" v="30"/>
          <ac:spMkLst>
            <pc:docMk/>
            <pc:sldMk cId="3061144104" sldId="257"/>
            <ac:spMk id="9" creationId="{42A4FC2C-047E-45A5-965D-8E1E3BF09BC6}"/>
          </ac:spMkLst>
        </pc:spChg>
        <pc:spChg chg="add">
          <ac:chgData name="Nicole Driessen" userId="S::nicole.driessen@fortior.nl::a194f677-ad94-459d-a298-03eb58aa1f30" providerId="AD" clId="Web-{86C3B85D-8CB6-4CF1-837D-33A170D1A9D9}" dt="2023-09-06T07:46:07.748" v="30"/>
          <ac:spMkLst>
            <pc:docMk/>
            <pc:sldMk cId="3061144104" sldId="257"/>
            <ac:spMk id="14" creationId="{E2BA2BD9-7B54-4190-8F06-3EF3658A0020}"/>
          </ac:spMkLst>
        </pc:spChg>
        <pc:picChg chg="add del mod ord">
          <ac:chgData name="Nicole Driessen" userId="S::nicole.driessen@fortior.nl::a194f677-ad94-459d-a298-03eb58aa1f30" providerId="AD" clId="Web-{86C3B85D-8CB6-4CF1-837D-33A170D1A9D9}" dt="2023-09-06T07:45:34.387" v="25"/>
          <ac:picMkLst>
            <pc:docMk/>
            <pc:sldMk cId="3061144104" sldId="257"/>
            <ac:picMk id="4" creationId="{78E5BCCC-2524-B0AE-FE61-0A89EAE87157}"/>
          </ac:picMkLst>
        </pc:picChg>
        <pc:picChg chg="add mod ord">
          <ac:chgData name="Nicole Driessen" userId="S::nicole.driessen@fortior.nl::a194f677-ad94-459d-a298-03eb58aa1f30" providerId="AD" clId="Web-{86C3B85D-8CB6-4CF1-837D-33A170D1A9D9}" dt="2023-09-06T07:46:07.748" v="30"/>
          <ac:picMkLst>
            <pc:docMk/>
            <pc:sldMk cId="3061144104" sldId="257"/>
            <ac:picMk id="7" creationId="{F8B55BF9-A9EB-2236-34EC-6EE16344D628}"/>
          </ac:picMkLst>
        </pc:picChg>
      </pc:sldChg>
      <pc:sldChg chg="add replId">
        <pc:chgData name="Nicole Driessen" userId="S::nicole.driessen@fortior.nl::a194f677-ad94-459d-a298-03eb58aa1f30" providerId="AD" clId="Web-{86C3B85D-8CB6-4CF1-837D-33A170D1A9D9}" dt="2023-09-06T07:43:54.087" v="13"/>
        <pc:sldMkLst>
          <pc:docMk/>
          <pc:sldMk cId="4274394653" sldId="258"/>
        </pc:sldMkLst>
      </pc:sldChg>
      <pc:sldChg chg="addSp delSp modSp new">
        <pc:chgData name="Nicole Driessen" userId="S::nicole.driessen@fortior.nl::a194f677-ad94-459d-a298-03eb58aa1f30" providerId="AD" clId="Web-{86C3B85D-8CB6-4CF1-837D-33A170D1A9D9}" dt="2023-09-06T07:44:38.620" v="18"/>
        <pc:sldMkLst>
          <pc:docMk/>
          <pc:sldMk cId="3960258581" sldId="259"/>
        </pc:sldMkLst>
        <pc:spChg chg="del">
          <ac:chgData name="Nicole Driessen" userId="S::nicole.driessen@fortior.nl::a194f677-ad94-459d-a298-03eb58aa1f30" providerId="AD" clId="Web-{86C3B85D-8CB6-4CF1-837D-33A170D1A9D9}" dt="2023-09-06T07:44:22.604" v="15"/>
          <ac:spMkLst>
            <pc:docMk/>
            <pc:sldMk cId="3960258581" sldId="259"/>
            <ac:spMk id="3" creationId="{29514EAC-057A-2E1F-0672-A3C36086D0EC}"/>
          </ac:spMkLst>
        </pc:spChg>
        <pc:picChg chg="add mod ord">
          <ac:chgData name="Nicole Driessen" userId="S::nicole.driessen@fortior.nl::a194f677-ad94-459d-a298-03eb58aa1f30" providerId="AD" clId="Web-{86C3B85D-8CB6-4CF1-837D-33A170D1A9D9}" dt="2023-09-06T07:44:38.620" v="18"/>
          <ac:picMkLst>
            <pc:docMk/>
            <pc:sldMk cId="3960258581" sldId="259"/>
            <ac:picMk id="4" creationId="{FEC73375-A078-35CB-4E7A-19AC195BDA84}"/>
          </ac:picMkLst>
        </pc:picChg>
      </pc:sldChg>
      <pc:sldChg chg="add replId">
        <pc:chgData name="Nicole Driessen" userId="S::nicole.driessen@fortior.nl::a194f677-ad94-459d-a298-03eb58aa1f30" providerId="AD" clId="Web-{86C3B85D-8CB6-4CF1-837D-33A170D1A9D9}" dt="2023-09-06T07:46:22.889" v="31"/>
        <pc:sldMkLst>
          <pc:docMk/>
          <pc:sldMk cId="460266029" sldId="260"/>
        </pc:sldMkLst>
      </pc:sldChg>
    </pc:docChg>
  </pc:docChgLst>
  <pc:docChgLst>
    <pc:chgData name="Tessa van Zadelhoff" clId="Web-{4B9A47FE-EF15-419A-AABC-797688E8F312}"/>
    <pc:docChg chg="modSld">
      <pc:chgData name="Tessa van Zadelhoff" userId="" providerId="" clId="Web-{4B9A47FE-EF15-419A-AABC-797688E8F312}" dt="2024-06-11T18:27:51.482" v="311" actId="20577"/>
      <pc:docMkLst>
        <pc:docMk/>
      </pc:docMkLst>
      <pc:sldChg chg="modSp">
        <pc:chgData name="Tessa van Zadelhoff" userId="" providerId="" clId="Web-{4B9A47FE-EF15-419A-AABC-797688E8F312}" dt="2024-06-11T18:17:51.446" v="3" actId="20577"/>
        <pc:sldMkLst>
          <pc:docMk/>
          <pc:sldMk cId="460266029" sldId="260"/>
        </pc:sldMkLst>
        <pc:spChg chg="mod">
          <ac:chgData name="Tessa van Zadelhoff" userId="" providerId="" clId="Web-{4B9A47FE-EF15-419A-AABC-797688E8F312}" dt="2024-06-11T18:17:51.446" v="3" actId="20577"/>
          <ac:spMkLst>
            <pc:docMk/>
            <pc:sldMk cId="460266029" sldId="260"/>
            <ac:spMk id="3" creationId="{096F6616-B32E-AD8E-ADCE-8581A307F477}"/>
          </ac:spMkLst>
        </pc:spChg>
      </pc:sldChg>
      <pc:sldChg chg="modSp">
        <pc:chgData name="Tessa van Zadelhoff" userId="" providerId="" clId="Web-{4B9A47FE-EF15-419A-AABC-797688E8F312}" dt="2024-06-11T18:18:15.337" v="10" actId="20577"/>
        <pc:sldMkLst>
          <pc:docMk/>
          <pc:sldMk cId="399504232" sldId="264"/>
        </pc:sldMkLst>
        <pc:spChg chg="mod">
          <ac:chgData name="Tessa van Zadelhoff" userId="" providerId="" clId="Web-{4B9A47FE-EF15-419A-AABC-797688E8F312}" dt="2024-06-11T18:18:15.337" v="10" actId="20577"/>
          <ac:spMkLst>
            <pc:docMk/>
            <pc:sldMk cId="399504232" sldId="264"/>
            <ac:spMk id="3" creationId="{096F6616-B32E-AD8E-ADCE-8581A307F477}"/>
          </ac:spMkLst>
        </pc:spChg>
      </pc:sldChg>
      <pc:sldChg chg="modSp">
        <pc:chgData name="Tessa van Zadelhoff" userId="" providerId="" clId="Web-{4B9A47FE-EF15-419A-AABC-797688E8F312}" dt="2024-06-11T18:19:19.839" v="34" actId="20577"/>
        <pc:sldMkLst>
          <pc:docMk/>
          <pc:sldMk cId="460273185" sldId="290"/>
        </pc:sldMkLst>
        <pc:spChg chg="mod">
          <ac:chgData name="Tessa van Zadelhoff" userId="" providerId="" clId="Web-{4B9A47FE-EF15-419A-AABC-797688E8F312}" dt="2024-06-11T18:19:19.839" v="34" actId="20577"/>
          <ac:spMkLst>
            <pc:docMk/>
            <pc:sldMk cId="460273185" sldId="290"/>
            <ac:spMk id="3" creationId="{096F6616-B32E-AD8E-ADCE-8581A307F477}"/>
          </ac:spMkLst>
        </pc:spChg>
      </pc:sldChg>
      <pc:sldChg chg="modSp">
        <pc:chgData name="Tessa van Zadelhoff" userId="" providerId="" clId="Web-{4B9A47FE-EF15-419A-AABC-797688E8F312}" dt="2024-06-11T18:20:32.842" v="82" actId="20577"/>
        <pc:sldMkLst>
          <pc:docMk/>
          <pc:sldMk cId="1793571313" sldId="291"/>
        </pc:sldMkLst>
        <pc:spChg chg="mod">
          <ac:chgData name="Tessa van Zadelhoff" userId="" providerId="" clId="Web-{4B9A47FE-EF15-419A-AABC-797688E8F312}" dt="2024-06-11T18:20:32.842" v="82" actId="20577"/>
          <ac:spMkLst>
            <pc:docMk/>
            <pc:sldMk cId="1793571313" sldId="291"/>
            <ac:spMk id="3" creationId="{096F6616-B32E-AD8E-ADCE-8581A307F477}"/>
          </ac:spMkLst>
        </pc:spChg>
        <pc:picChg chg="mod">
          <ac:chgData name="Tessa van Zadelhoff" userId="" providerId="" clId="Web-{4B9A47FE-EF15-419A-AABC-797688E8F312}" dt="2024-06-11T18:20:14.154" v="65" actId="1076"/>
          <ac:picMkLst>
            <pc:docMk/>
            <pc:sldMk cId="1793571313" sldId="291"/>
            <ac:picMk id="5" creationId="{86FC5416-C066-4930-04A4-C54B7598FC90}"/>
          </ac:picMkLst>
        </pc:picChg>
      </pc:sldChg>
      <pc:sldChg chg="modSp">
        <pc:chgData name="Tessa van Zadelhoff" userId="" providerId="" clId="Web-{4B9A47FE-EF15-419A-AABC-797688E8F312}" dt="2024-06-11T18:25:57.869" v="273" actId="1076"/>
        <pc:sldMkLst>
          <pc:docMk/>
          <pc:sldMk cId="3577441985" sldId="300"/>
        </pc:sldMkLst>
        <pc:spChg chg="mod">
          <ac:chgData name="Tessa van Zadelhoff" userId="" providerId="" clId="Web-{4B9A47FE-EF15-419A-AABC-797688E8F312}" dt="2024-06-11T18:25:57.869" v="273" actId="1076"/>
          <ac:spMkLst>
            <pc:docMk/>
            <pc:sldMk cId="3577441985" sldId="300"/>
            <ac:spMk id="3" creationId="{096F6616-B32E-AD8E-ADCE-8581A307F477}"/>
          </ac:spMkLst>
        </pc:spChg>
        <pc:picChg chg="mod">
          <ac:chgData name="Tessa van Zadelhoff" userId="" providerId="" clId="Web-{4B9A47FE-EF15-419A-AABC-797688E8F312}" dt="2024-06-11T18:25:50.478" v="272" actId="1076"/>
          <ac:picMkLst>
            <pc:docMk/>
            <pc:sldMk cId="3577441985" sldId="300"/>
            <ac:picMk id="4" creationId="{FEC73375-A078-35CB-4E7A-19AC195BDA84}"/>
          </ac:picMkLst>
        </pc:picChg>
      </pc:sldChg>
      <pc:sldChg chg="modSp">
        <pc:chgData name="Tessa van Zadelhoff" userId="" providerId="" clId="Web-{4B9A47FE-EF15-419A-AABC-797688E8F312}" dt="2024-06-11T18:26:49.371" v="281" actId="20577"/>
        <pc:sldMkLst>
          <pc:docMk/>
          <pc:sldMk cId="3391700976" sldId="303"/>
        </pc:sldMkLst>
        <pc:spChg chg="mod">
          <ac:chgData name="Tessa van Zadelhoff" userId="" providerId="" clId="Web-{4B9A47FE-EF15-419A-AABC-797688E8F312}" dt="2024-06-11T18:26:49.371" v="281" actId="20577"/>
          <ac:spMkLst>
            <pc:docMk/>
            <pc:sldMk cId="3391700976" sldId="303"/>
            <ac:spMk id="3" creationId="{096F6616-B32E-AD8E-ADCE-8581A307F477}"/>
          </ac:spMkLst>
        </pc:spChg>
      </pc:sldChg>
      <pc:sldChg chg="modSp">
        <pc:chgData name="Tessa van Zadelhoff" userId="" providerId="" clId="Web-{4B9A47FE-EF15-419A-AABC-797688E8F312}" dt="2024-06-11T18:27:51.482" v="311" actId="20577"/>
        <pc:sldMkLst>
          <pc:docMk/>
          <pc:sldMk cId="255547512" sldId="304"/>
        </pc:sldMkLst>
        <pc:spChg chg="mod">
          <ac:chgData name="Tessa van Zadelhoff" userId="" providerId="" clId="Web-{4B9A47FE-EF15-419A-AABC-797688E8F312}" dt="2024-06-11T18:27:51.482" v="311" actId="20577"/>
          <ac:spMkLst>
            <pc:docMk/>
            <pc:sldMk cId="255547512" sldId="304"/>
            <ac:spMk id="3" creationId="{096F6616-B32E-AD8E-ADCE-8581A307F47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F7CF6-2B3D-4BD8-9CE5-300A60877D41}" type="datetimeFigureOut">
              <a:rPr lang="nl-NL" smtClean="0"/>
              <a:t>11-6-2024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149C7-0865-4E76-BB53-370118AA1E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25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901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Welke afbeeldingen herkennen ze. Internet, wifi, internet kabel, bluetooth, 5G, </a:t>
            </a:r>
            <a:endParaRPr lang="nl-NL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899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8661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Een </a:t>
            </a:r>
            <a:r>
              <a:rPr lang="nl-NL" b="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engelse</a:t>
            </a: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uitleg filmpje over hoe radio werkt op de micro:bit. je kunt eventueel de ondertiteling aanzetten.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0420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6145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1015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Kijk het filmpje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5190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Let op ieder groepje van 4 zit op een ander radio kanaal! Er zijn er 250. In de preview zie je dat er 2 micro:bits verschijnen.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867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Kijk het filmpje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Kies voor nieuw project, noem dit opdracht 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Ze maken de eerst basis code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363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gaan de game nu hacken! Wat kun je veranderen zodat je de game sneller kunt winnen. </a:t>
            </a:r>
          </a:p>
          <a:p>
            <a:endParaRPr lang="nl-NL" sz="1800" b="0" i="0" u="none" strike="noStrike" dirty="0">
              <a:solidFill>
                <a:srgbClr val="000000"/>
              </a:solidFill>
              <a:effectLst/>
              <a:latin typeface="Cabin"/>
            </a:endParaRP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492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9478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Afstand bediening voor een auto gemaakt met de micro:bit, temperatuur lezen vanuit de vriezer, een deuralarm, een cookie alarm, lezen wanneer een plant water nodig heeft. Geheime boodschappen sturen, verstoppertje spelen. Een grote microbit aansturen. </a:t>
            </a:r>
            <a:r>
              <a:rPr lang="nl-NL" b="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Etc</a:t>
            </a: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b="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etc</a:t>
            </a: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etc.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001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177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Eerste website ooit. Je kunt hier nog naar toe.: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2303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5499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Klokhuis over wifi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5733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1137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Waar komt de naam bluetooth vandaan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5278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2843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School tv filmpje over radio </a:t>
            </a:r>
            <a:r>
              <a:rPr lang="nl-NL" b="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kootwijk</a:t>
            </a:r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244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Wat heb je geleerd.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02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vymAr6WqrQ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zGmIQ7dt7w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kwnUdftjbU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hyperlink" Target="https://info.cern.ch/hypertext/WWW/TheProject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8YdTJ1eCTcA?feature=oembed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d-JxcqGukkU?feature=oembed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8" name="Rectangle 1097">
            <a:extLst>
              <a:ext uri="{FF2B5EF4-FFF2-40B4-BE49-F238E27FC236}">
                <a16:creationId xmlns:a16="http://schemas.microsoft.com/office/drawing/2014/main" id="{602E5CEE-91F4-469A-8DB0-B083D4E6D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nterview geschiedenis">
            <a:extLst>
              <a:ext uri="{FF2B5EF4-FFF2-40B4-BE49-F238E27FC236}">
                <a16:creationId xmlns:a16="http://schemas.microsoft.com/office/drawing/2014/main" id="{D0AD9A85-6C54-7DE9-0E28-5A9953F64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r="-1" b="-1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 descr="Afbeelding met Kinderkunst, tekening, schets, kunst&#10;&#10;Automatisch gegenereerde beschrijving">
            <a:extLst>
              <a:ext uri="{FF2B5EF4-FFF2-40B4-BE49-F238E27FC236}">
                <a16:creationId xmlns:a16="http://schemas.microsoft.com/office/drawing/2014/main" id="{991D2BB1-23DA-1A0F-8C93-08C831B711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8" r="14483" b="-4"/>
          <a:stretch/>
        </p:blipFill>
        <p:spPr bwMode="auto"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  <a:noFill/>
        </p:spPr>
      </p:pic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5B91DB09-E7BF-FD97-DA5E-83CC81B3B8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27" r="21079" b="3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100" name="Freeform: Shape 1099">
            <a:extLst>
              <a:ext uri="{FF2B5EF4-FFF2-40B4-BE49-F238E27FC236}">
                <a16:creationId xmlns:a16="http://schemas.microsoft.com/office/drawing/2014/main" id="{E2AC6510-3E38-4777-B5FF-489AB2AFC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02" name="Freeform: Shape 1101">
            <a:extLst>
              <a:ext uri="{FF2B5EF4-FFF2-40B4-BE49-F238E27FC236}">
                <a16:creationId xmlns:a16="http://schemas.microsoft.com/office/drawing/2014/main" id="{01E4E464-521F-49A9-8D9D-6F6979C45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E8694F-15C4-F1D9-A93D-66CD8607F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27048"/>
            <a:ext cx="5020056" cy="2770632"/>
          </a:xfrm>
        </p:spPr>
        <p:txBody>
          <a:bodyPr>
            <a:normAutofit/>
          </a:bodyPr>
          <a:lstStyle/>
          <a:p>
            <a:pPr algn="l"/>
            <a:r>
              <a:rPr lang="nl-NL" sz="5400" dirty="0"/>
              <a:t>Radio en de micro:bit les 3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9018A6-BF3B-0159-74C0-74E86A3E2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690872"/>
            <a:ext cx="4919472" cy="1335024"/>
          </a:xfrm>
        </p:spPr>
        <p:txBody>
          <a:bodyPr>
            <a:normAutofit/>
          </a:bodyPr>
          <a:lstStyle/>
          <a:p>
            <a:pPr algn="l"/>
            <a:r>
              <a:rPr lang="nl-NL" sz="2800" dirty="0"/>
              <a:t>Stuur geheime boodschappen</a:t>
            </a:r>
          </a:p>
        </p:txBody>
      </p:sp>
      <p:sp>
        <p:nvSpPr>
          <p:cNvPr id="1104" name="Rectangle 1103">
            <a:extLst>
              <a:ext uri="{FF2B5EF4-FFF2-40B4-BE49-F238E27FC236}">
                <a16:creationId xmlns:a16="http://schemas.microsoft.com/office/drawing/2014/main" id="{D1CD565B-6ECC-4F9F-9651-D9B02A7E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50+ Essentiële Internet Statistieken die het verschil maken in">
            <a:extLst>
              <a:ext uri="{FF2B5EF4-FFF2-40B4-BE49-F238E27FC236}">
                <a16:creationId xmlns:a16="http://schemas.microsoft.com/office/drawing/2014/main" id="{092CD431-100C-6BA5-2A8E-D01ED0A31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2" r="17470" b="1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6" name="Rectangle 1105">
            <a:extLst>
              <a:ext uri="{FF2B5EF4-FFF2-40B4-BE49-F238E27FC236}">
                <a16:creationId xmlns:a16="http://schemas.microsoft.com/office/drawing/2014/main" id="{E52DEE4C-2D60-4B27-8ABB-1D595DF08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58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272532" y="1939041"/>
            <a:ext cx="10258899" cy="184665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Vandaag gebruiken we de radiofunctie van de </a:t>
            </a:r>
            <a:r>
              <a:rPr lang="nl-NL" sz="3200" b="1" dirty="0" err="1"/>
              <a:t>micro:bit</a:t>
            </a:r>
            <a:endParaRPr lang="nl-NL" sz="3200" b="1" dirty="0" err="1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Wat hebben we de vorige keer gedaan?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Op welke manieren 'praten' computers met elkaar?</a:t>
            </a:r>
            <a:endParaRPr lang="nl-NL" sz="32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26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0F73AB41-6EC0-AB58-DA17-A2E4D57D23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43" b="6159"/>
          <a:stretch/>
        </p:blipFill>
        <p:spPr>
          <a:xfrm>
            <a:off x="0" y="-4498"/>
            <a:ext cx="12963434" cy="6862498"/>
          </a:xfrm>
          <a:prstGeom prst="rect">
            <a:avLst/>
          </a:prstGeom>
        </p:spPr>
      </p:pic>
      <p:sp>
        <p:nvSpPr>
          <p:cNvPr id="2087" name="Rectangle 208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FE5293B-9112-AA86-52D4-37EAE74A29B9}"/>
              </a:ext>
            </a:extLst>
          </p:cNvPr>
          <p:cNvSpPr txBox="1"/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Communicatie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" name="Picture 2" descr="50+ Essentiële Internet Statistieken die het verschil maken in">
            <a:extLst>
              <a:ext uri="{FF2B5EF4-FFF2-40B4-BE49-F238E27FC236}">
                <a16:creationId xmlns:a16="http://schemas.microsoft.com/office/drawing/2014/main" id="{10BF673B-01FC-1DF1-0577-41F188CAB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r="2" b="2"/>
          <a:stretch/>
        </p:blipFill>
        <p:spPr bwMode="auto">
          <a:xfrm>
            <a:off x="317636" y="321734"/>
            <a:ext cx="379757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rschillende Bluetooth-versies:De opkomst van Bluetooth 5.0">
            <a:extLst>
              <a:ext uri="{FF2B5EF4-FFF2-40B4-BE49-F238E27FC236}">
                <a16:creationId xmlns:a16="http://schemas.microsoft.com/office/drawing/2014/main" id="{67CE8275-FD0C-5AC6-C962-948F8D8F6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6" r="18693" b="-1"/>
          <a:stretch/>
        </p:blipFill>
        <p:spPr bwMode="auto">
          <a:xfrm>
            <a:off x="4202549" y="321732"/>
            <a:ext cx="3793472" cy="411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43" b="6159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5" name="Picture 10" descr="Netwerkkabel 30m wit, Cat6 Platte Ethernet Kabel Gigabit LAN Kabel 30  meter, Hoge snelheid 30m Internetkabel 250Mhz, Cat6 witte RJ45 Patchkabel  voor Router, Switch, Modem, PS5, PS4 : Amazon.nl: Elektronica">
            <a:extLst>
              <a:ext uri="{FF2B5EF4-FFF2-40B4-BE49-F238E27FC236}">
                <a16:creationId xmlns:a16="http://schemas.microsoft.com/office/drawing/2014/main" id="{FD22A9E2-9924-6307-D18B-3DC15369D8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6" r="1" b="10257"/>
          <a:stretch/>
        </p:blipFill>
        <p:spPr bwMode="auto">
          <a:xfrm>
            <a:off x="317634" y="2422097"/>
            <a:ext cx="3794760" cy="20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Uitrol 5G-netwerk stuit op hoge kosten - FM.nl - Financieel Management">
            <a:extLst>
              <a:ext uri="{FF2B5EF4-FFF2-40B4-BE49-F238E27FC236}">
                <a16:creationId xmlns:a16="http://schemas.microsoft.com/office/drawing/2014/main" id="{F1B2A02D-7FB1-CA53-60AB-3F3364059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r="3" b="3"/>
          <a:stretch/>
        </p:blipFill>
        <p:spPr bwMode="auto">
          <a:xfrm>
            <a:off x="8082952" y="2431705"/>
            <a:ext cx="3797983" cy="200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5 manieren om je wifi-snelheid te verbeteren | ID.nl">
            <a:extLst>
              <a:ext uri="{FF2B5EF4-FFF2-40B4-BE49-F238E27FC236}">
                <a16:creationId xmlns:a16="http://schemas.microsoft.com/office/drawing/2014/main" id="{BD0732B3-E041-1CBF-8F72-73B0CE333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0" r="-2" b="7182"/>
          <a:stretch/>
        </p:blipFill>
        <p:spPr bwMode="auto">
          <a:xfrm>
            <a:off x="317634" y="4525716"/>
            <a:ext cx="379476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89" name="Straight Connector 208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49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364422" y="887831"/>
            <a:ext cx="9278437" cy="206210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De </a:t>
            </a:r>
            <a:r>
              <a:rPr lang="nl-NL" sz="3200" b="1" dirty="0" err="1"/>
              <a:t>micro:bit</a:t>
            </a:r>
            <a:r>
              <a:rPr lang="nl-NL" sz="3200" b="1" dirty="0"/>
              <a:t> heeft radio en Bluetooth.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Via radio praten de micro:bits met elkaar.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Via Bluetooth praat de micro:bit met een computer.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Of ze communiceren via een app op je telefoon.  </a:t>
            </a:r>
            <a:endParaRPr lang="nl-NL" sz="3200" b="1" dirty="0">
              <a:cs typeface="Calibri"/>
            </a:endParaRPr>
          </a:p>
        </p:txBody>
      </p:sp>
      <p:pic>
        <p:nvPicPr>
          <p:cNvPr id="4098" name="Picture 2" descr="Overview | micro:bit">
            <a:extLst>
              <a:ext uri="{FF2B5EF4-FFF2-40B4-BE49-F238E27FC236}">
                <a16:creationId xmlns:a16="http://schemas.microsoft.com/office/drawing/2014/main" id="{D9E06DFB-D4A5-A8B5-C365-9C7DE4278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87" y="3002756"/>
            <a:ext cx="62198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0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0" y="-135456"/>
            <a:ext cx="12191999" cy="6857990"/>
          </a:xfrm>
          <a:prstGeom prst="rect">
            <a:avLst/>
          </a:prstGeom>
        </p:spPr>
      </p:pic>
      <p:pic>
        <p:nvPicPr>
          <p:cNvPr id="3" name="Onlinemedia 2" title="micro:bit radio">
            <a:hlinkClick r:id="" action="ppaction://media"/>
            <a:extLst>
              <a:ext uri="{FF2B5EF4-FFF2-40B4-BE49-F238E27FC236}">
                <a16:creationId xmlns:a16="http://schemas.microsoft.com/office/drawing/2014/main" id="{A0418F73-C070-F3CB-9FAD-10CDC6D55A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36028" y="680720"/>
            <a:ext cx="9056052" cy="51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1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43"/>
            <a:ext cx="12192796" cy="6856557"/>
          </a:xfrm>
        </p:spPr>
      </p:pic>
      <p:pic>
        <p:nvPicPr>
          <p:cNvPr id="4098" name="Picture 2" descr="Overview | micro:bit">
            <a:extLst>
              <a:ext uri="{FF2B5EF4-FFF2-40B4-BE49-F238E27FC236}">
                <a16:creationId xmlns:a16="http://schemas.microsoft.com/office/drawing/2014/main" id="{D9E06DFB-D4A5-A8B5-C365-9C7DE4278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7" y="1158478"/>
            <a:ext cx="9842880" cy="454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87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237422" y="1864884"/>
            <a:ext cx="9715865" cy="35394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Onze eerst opdracht is de radio instellen en gebruiken.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We maken groepjes van 4 met steeds 2 </a:t>
            </a:r>
            <a:r>
              <a:rPr lang="nl-NL" sz="3200" b="1" dirty="0" err="1"/>
              <a:t>micro:bits</a:t>
            </a:r>
            <a:r>
              <a:rPr lang="nl-NL" sz="3200" b="1" dirty="0"/>
              <a:t>.</a:t>
            </a:r>
            <a:endParaRPr lang="nl-NL" sz="32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Ieder groep van 4 zit op een ander radiokanaal.</a:t>
            </a:r>
            <a:endParaRPr lang="nl-NL" sz="3200" b="1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Dit hoor je van je docent.</a:t>
            </a:r>
            <a:endParaRPr lang="nl-NL" sz="3200" b="1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Ga naar makecode.com.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Kies voor micro:bit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Maak een nieuw project aan - radio</a:t>
            </a:r>
            <a:endParaRPr lang="nl-NL" sz="32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027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3" name="Onlinemedia 2" title="Fortior micro:bit Opdracht 3.1">
            <a:hlinkClick r:id="" action="ppaction://media"/>
            <a:extLst>
              <a:ext uri="{FF2B5EF4-FFF2-40B4-BE49-F238E27FC236}">
                <a16:creationId xmlns:a16="http://schemas.microsoft.com/office/drawing/2014/main" id="{9E44046D-A819-6A12-253C-4D148B39B85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71372" y="391886"/>
            <a:ext cx="11064565" cy="625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1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pic>
        <p:nvPicPr>
          <p:cNvPr id="3" name="Afbeelding 2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84549096-B2DE-D521-D902-42E5A7FD8D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920" y="1690688"/>
            <a:ext cx="6175414" cy="321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 met schermopname, tekst, elektronica, Elektronisch apparaat&#10;&#10;Automatisch gegenereerde beschrijving">
            <a:extLst>
              <a:ext uri="{FF2B5EF4-FFF2-40B4-BE49-F238E27FC236}">
                <a16:creationId xmlns:a16="http://schemas.microsoft.com/office/drawing/2014/main" id="{1AC65C60-35A0-217F-EE38-80FC6C7E41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1"/>
          <a:stretch/>
        </p:blipFill>
        <p:spPr bwMode="auto">
          <a:xfrm>
            <a:off x="8069263" y="895062"/>
            <a:ext cx="3086417" cy="4806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342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3" name="Onlinemedia 2" title="Fortior micro:bit Opdracht 3.2">
            <a:hlinkClick r:id="" action="ppaction://media"/>
            <a:extLst>
              <a:ext uri="{FF2B5EF4-FFF2-40B4-BE49-F238E27FC236}">
                <a16:creationId xmlns:a16="http://schemas.microsoft.com/office/drawing/2014/main" id="{42369D1F-07ED-24E8-4E2A-F6EA71F82C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4495" y="178130"/>
            <a:ext cx="11112067" cy="627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4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"/>
            <a:ext cx="12192796" cy="6858000"/>
          </a:xfrm>
        </p:spPr>
      </p:pic>
      <p:pic>
        <p:nvPicPr>
          <p:cNvPr id="6" name="Afbeelding 5" descr="Afbeelding met tekst, schermopname, Lettertype, Kleurrijkheid&#10;&#10;Automatisch gegenereerde beschrijving">
            <a:extLst>
              <a:ext uri="{FF2B5EF4-FFF2-40B4-BE49-F238E27FC236}">
                <a16:creationId xmlns:a16="http://schemas.microsoft.com/office/drawing/2014/main" id="{C2F436AA-69F3-BCA7-3518-70ED617639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724525" cy="315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Afbeelding met tekst, schermopname, logo, Lettertype&#10;&#10;Automatisch gegenereerde beschrijving">
            <a:extLst>
              <a:ext uri="{FF2B5EF4-FFF2-40B4-BE49-F238E27FC236}">
                <a16:creationId xmlns:a16="http://schemas.microsoft.com/office/drawing/2014/main" id="{8CCC3D9C-7A55-9E58-137A-FEA9A49F48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7" b="14568"/>
          <a:stretch/>
        </p:blipFill>
        <p:spPr bwMode="auto">
          <a:xfrm>
            <a:off x="7038657" y="2535079"/>
            <a:ext cx="4048125" cy="1466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2345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958022" y="1873351"/>
            <a:ext cx="9730228" cy="255454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Hoeveel meter kunnen de </a:t>
            </a:r>
            <a:r>
              <a:rPr lang="nl-NL" sz="3200" b="1" dirty="0" err="1"/>
              <a:t>micro:bits</a:t>
            </a:r>
            <a:r>
              <a:rPr lang="nl-NL" sz="3200" b="1" dirty="0"/>
              <a:t> uit elkaar zonder </a:t>
            </a:r>
            <a:endParaRPr lang="nl-NL" dirty="0"/>
          </a:p>
          <a:p>
            <a:r>
              <a:rPr lang="nl-NL" sz="3200" b="1" dirty="0"/>
              <a:t>   ontvangst te verliezen?</a:t>
            </a:r>
            <a:endParaRPr lang="nl-NL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Waar zou je dit voor kunnen gebruiken?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/>
              <a:t>Schrijf 5 ideeën op die leuk zijn om de radio voor </a:t>
            </a:r>
          </a:p>
          <a:p>
            <a:r>
              <a:rPr lang="nl-NL" sz="3200" b="1" dirty="0"/>
              <a:t>   te gebruiken </a:t>
            </a:r>
            <a:endParaRPr lang="nl-NL" sz="3200" b="1" dirty="0">
              <a:cs typeface="Calibri"/>
            </a:endParaRPr>
          </a:p>
        </p:txBody>
      </p:sp>
      <p:pic>
        <p:nvPicPr>
          <p:cNvPr id="5" name="Afbeelding 4" descr="Afbeelding met tekst, Kinderkunst, schets, tekening&#10;&#10;Automatisch gegenereerde beschrijving">
            <a:extLst>
              <a:ext uri="{FF2B5EF4-FFF2-40B4-BE49-F238E27FC236}">
                <a16:creationId xmlns:a16="http://schemas.microsoft.com/office/drawing/2014/main" id="{86FC5416-C066-4930-04A4-C54B7598FC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08" y="4024695"/>
            <a:ext cx="3242657" cy="2053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3571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schets, tekening, tekenfilm, illustratie&#10;&#10;Automatisch gegenereerde beschrijving">
            <a:extLst>
              <a:ext uri="{FF2B5EF4-FFF2-40B4-BE49-F238E27FC236}">
                <a16:creationId xmlns:a16="http://schemas.microsoft.com/office/drawing/2014/main" id="{58AC2414-FA47-BB3F-C4B4-81DEEB02A1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6" r="1" b="1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0" name="Afbeelding 9" descr="Afbeelding met tekening, Kinderkunst, schets, kunst&#10;&#10;Automatisch gegenereerde beschrijving">
            <a:extLst>
              <a:ext uri="{FF2B5EF4-FFF2-40B4-BE49-F238E27FC236}">
                <a16:creationId xmlns:a16="http://schemas.microsoft.com/office/drawing/2014/main" id="{039EDCC8-E7CE-2E91-247B-A3F89B3629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8" r="4" b="4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6" name="Afbeelding 5" descr="Afbeelding met tekst, Mobiele telefoon&#10;&#10;Automatisch gegenereerde beschrijving">
            <a:extLst>
              <a:ext uri="{FF2B5EF4-FFF2-40B4-BE49-F238E27FC236}">
                <a16:creationId xmlns:a16="http://schemas.microsoft.com/office/drawing/2014/main" id="{4C8BA45C-9B4F-8CF2-21AE-16CDE73BD7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r="-4" b="-4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13" name="Afbeelding 12" descr="Afbeelding met tekst&#10;&#10;Automatisch gegenereerde beschrijving">
            <a:extLst>
              <a:ext uri="{FF2B5EF4-FFF2-40B4-BE49-F238E27FC236}">
                <a16:creationId xmlns:a16="http://schemas.microsoft.com/office/drawing/2014/main" id="{8CE87BC5-C4DC-0205-4AB3-F4AA8518A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54" r="4156" b="1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4" name="Afbeelding 3" descr="Afbeelding met tekst, kunst, tekening, Kinderkunst&#10;&#10;Automatisch gegenereerde beschrijving">
            <a:extLst>
              <a:ext uri="{FF2B5EF4-FFF2-40B4-BE49-F238E27FC236}">
                <a16:creationId xmlns:a16="http://schemas.microsoft.com/office/drawing/2014/main" id="{03BB2307-E5DA-EE4B-432F-3AB1001379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8" r="1" b="1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7FA50EB2-9F4A-439F-3703-38549577309D}"/>
              </a:ext>
            </a:extLst>
          </p:cNvPr>
          <p:cNvSpPr txBox="1"/>
          <p:nvPr/>
        </p:nvSpPr>
        <p:spPr>
          <a:xfrm>
            <a:off x="272019" y="1154895"/>
            <a:ext cx="6139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Ideeën voor radio</a:t>
            </a: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685744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96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070750" y="369459"/>
            <a:ext cx="10283050" cy="58477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5400" b="1" dirty="0"/>
              <a:t>Wat is internet?</a:t>
            </a:r>
          </a:p>
          <a:p>
            <a:r>
              <a:rPr lang="nl-NL" sz="3200" b="1" dirty="0"/>
              <a:t>Alle computers over de gehele wereld zijn met elkaar verbonden. </a:t>
            </a:r>
            <a:endParaRPr lang="nl-NL" sz="3200" b="1" dirty="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nl-NL" sz="3200" b="1" dirty="0"/>
              <a:t>In 1969 werd het internet uitgevonden (</a:t>
            </a:r>
            <a:r>
              <a:rPr lang="nl-NL" sz="3200" b="1" dirty="0" err="1"/>
              <a:t>Arpanet</a:t>
            </a:r>
            <a:r>
              <a:rPr lang="nl-NL" sz="3200" b="1" dirty="0"/>
              <a:t>) en werden er 4 (militaire) computers met elkaar verbonden.</a:t>
            </a:r>
            <a:endParaRPr lang="nl-NL" sz="3200" b="1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  Het World Wide Web (1989) werd door Tim </a:t>
            </a:r>
            <a:r>
              <a:rPr lang="nl-NL" sz="3200" b="1" dirty="0" err="1"/>
              <a:t>Berners</a:t>
            </a:r>
            <a:r>
              <a:rPr lang="nl-NL" sz="3200" b="1" dirty="0"/>
              <a:t>-Lee    verzonnen en dit werd ook bruikbaar voor “gewone”          mensen. </a:t>
            </a:r>
            <a:endParaRPr lang="nl-NL" sz="32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  Ook kunnen we mailen, websites overal                       ter wereld bekijken. Veel apparaten zijn ook met het     internet verbonden (IOT).</a:t>
            </a:r>
            <a:endParaRPr lang="nl-NL" sz="32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744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0" y="0"/>
            <a:ext cx="12191999" cy="685799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3D200F8-8FBE-FAD3-1954-12B384637525}"/>
              </a:ext>
            </a:extLst>
          </p:cNvPr>
          <p:cNvSpPr txBox="1"/>
          <p:nvPr/>
        </p:nvSpPr>
        <p:spPr>
          <a:xfrm>
            <a:off x="1690136" y="426683"/>
            <a:ext cx="10063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Eerste Website ooit in 1989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720860F-C77B-DD03-5C73-2AD4745EEF2B}"/>
              </a:ext>
            </a:extLst>
          </p:cNvPr>
          <p:cNvSpPr txBox="1"/>
          <p:nvPr/>
        </p:nvSpPr>
        <p:spPr>
          <a:xfrm>
            <a:off x="1483518" y="5657522"/>
            <a:ext cx="92249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https://info.cern.ch/hypertext/WWW/TheProject.html</a:t>
            </a:r>
            <a:r>
              <a:rPr lang="nl-NL" sz="3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C63EB7C-42BA-2ED4-4EE4-CF24DA9F6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055" y="1549069"/>
            <a:ext cx="9558425" cy="390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32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96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070750" y="751344"/>
            <a:ext cx="10283050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5400" b="1" dirty="0"/>
              <a:t>Wat is wifi?</a:t>
            </a:r>
          </a:p>
          <a:p>
            <a:r>
              <a:rPr lang="nl-NL" sz="3200" b="1" dirty="0"/>
              <a:t>Wifi is een magisch web dat computers met elkaar verbindt zonder dat er kabels nodig zijn.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Een wifi-router zorgt dat de er speciale radiogolven in je huis/lokaal zijn waar de computers mee kunnen praten.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Je computer/telefoon zoekt naar deze radiogolven en dan kun je inloggen.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Je hebt hier (meestal) een wachtwoord voor nodig.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Wifi werkt het best als je dichtbij de router ben. Dit geeft een sterker signaal. </a:t>
            </a:r>
          </a:p>
        </p:txBody>
      </p:sp>
    </p:spTree>
    <p:extLst>
      <p:ext uri="{BB962C8B-B14F-4D97-AF65-F5344CB8AC3E}">
        <p14:creationId xmlns:p14="http://schemas.microsoft.com/office/powerpoint/2010/main" val="3391700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B829839-D65A-81CB-838F-9C959EB1D479}"/>
              </a:ext>
            </a:extLst>
          </p:cNvPr>
          <p:cNvSpPr txBox="1"/>
          <p:nvPr/>
        </p:nvSpPr>
        <p:spPr>
          <a:xfrm>
            <a:off x="1116280" y="715508"/>
            <a:ext cx="103434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Wifi</a:t>
            </a:r>
            <a:endParaRPr lang="nl-NL" sz="5400" dirty="0"/>
          </a:p>
        </p:txBody>
      </p:sp>
      <p:pic>
        <p:nvPicPr>
          <p:cNvPr id="3" name="Onlinemedia 2" title="4 tips voor snellere wifi | Het Klokhuis">
            <a:hlinkClick r:id="" action="ppaction://media"/>
            <a:extLst>
              <a:ext uri="{FF2B5EF4-FFF2-40B4-BE49-F238E27FC236}">
                <a16:creationId xmlns:a16="http://schemas.microsoft.com/office/drawing/2014/main" id="{EA7B4253-7090-E5D3-91F5-30700490AC6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97647" y="1638838"/>
            <a:ext cx="8722488" cy="492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3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96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070750" y="1140984"/>
            <a:ext cx="10283050" cy="486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5400" b="1" dirty="0"/>
              <a:t>Wat is Bluetooth?</a:t>
            </a:r>
          </a:p>
          <a:p>
            <a:r>
              <a:rPr lang="nl-NL" sz="3200" b="1" dirty="0"/>
              <a:t>Dit is ook een magisch netwerk wat apparaten draadloos met elkaar verbindt. </a:t>
            </a:r>
            <a:endParaRPr lang="nl-NL" sz="32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Je smartphone maakt bijvoorbeeld verbinding met je koptelefoon. </a:t>
            </a:r>
            <a:endParaRPr lang="nl-NL" sz="3200" b="1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Het werkt alleen binnen een korte afstand.</a:t>
            </a:r>
            <a:endParaRPr lang="nl-NL" sz="3200" b="1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Het is door Jaap </a:t>
            </a:r>
            <a:r>
              <a:rPr lang="nl-NL" sz="3200" b="1" dirty="0" err="1"/>
              <a:t>Haarsten</a:t>
            </a:r>
            <a:r>
              <a:rPr lang="nl-NL" sz="3200" b="1" dirty="0"/>
              <a:t> (NL) uitgevonden in 1994.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De naam komt van koning Harald Blauwtand (910-986), Jaap werkte voor het Zweedse bedrijf </a:t>
            </a:r>
            <a:r>
              <a:rPr lang="nl-NL" sz="3200" b="1" dirty="0" err="1"/>
              <a:t>Ericson</a:t>
            </a:r>
            <a:r>
              <a:rPr lang="nl-NL" sz="3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547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2" y="-8382"/>
            <a:ext cx="12206918" cy="686638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B829839-D65A-81CB-838F-9C959EB1D479}"/>
              </a:ext>
            </a:extLst>
          </p:cNvPr>
          <p:cNvSpPr txBox="1"/>
          <p:nvPr/>
        </p:nvSpPr>
        <p:spPr>
          <a:xfrm>
            <a:off x="1116280" y="715508"/>
            <a:ext cx="103434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Bluetooth</a:t>
            </a:r>
            <a:endParaRPr lang="nl-NL" sz="5400" dirty="0"/>
          </a:p>
        </p:txBody>
      </p:sp>
      <p:pic>
        <p:nvPicPr>
          <p:cNvPr id="6146" name="Picture 2" descr="Alexander Greb on LinkedIn: #technology #logo">
            <a:extLst>
              <a:ext uri="{FF2B5EF4-FFF2-40B4-BE49-F238E27FC236}">
                <a16:creationId xmlns:a16="http://schemas.microsoft.com/office/drawing/2014/main" id="{843154FC-F030-1AD1-9E03-89BE3E7A5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47" y="1772412"/>
            <a:ext cx="9135014" cy="452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58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96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070750" y="1112409"/>
            <a:ext cx="1028305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/>
              <a:t>Wat zijn Radio Golven?</a:t>
            </a:r>
          </a:p>
          <a:p>
            <a:r>
              <a:rPr lang="nl-NL" sz="3200" b="1" dirty="0"/>
              <a:t>Golven die door de lucht gaan en boodschappen overbrengen.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Een Radio heeft een zender en een ontvanger.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Radio lijken meer op licht dan geluidsgolven. Ze kunnen door muren, glas.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Radio werkt met verschillende kanalen.  Denk maar aan de zenders op je Radio. </a:t>
            </a:r>
          </a:p>
        </p:txBody>
      </p:sp>
    </p:spTree>
    <p:extLst>
      <p:ext uri="{BB962C8B-B14F-4D97-AF65-F5344CB8AC3E}">
        <p14:creationId xmlns:p14="http://schemas.microsoft.com/office/powerpoint/2010/main" val="420211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1DDD22A-34F5-E6EC-5D9D-E423A207B38A}"/>
              </a:ext>
            </a:extLst>
          </p:cNvPr>
          <p:cNvSpPr txBox="1"/>
          <p:nvPr/>
        </p:nvSpPr>
        <p:spPr>
          <a:xfrm>
            <a:off x="601930" y="534533"/>
            <a:ext cx="103434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 err="1">
                <a:solidFill>
                  <a:srgbClr val="FFFFFF"/>
                </a:solidFill>
              </a:rPr>
              <a:t>Schooltv</a:t>
            </a:r>
            <a:r>
              <a:rPr lang="nl-NL" sz="5400" dirty="0">
                <a:solidFill>
                  <a:srgbClr val="FFFFFF"/>
                </a:solidFill>
              </a:rPr>
              <a:t> filmpje over radio </a:t>
            </a:r>
            <a:r>
              <a:rPr lang="nl-NL" sz="5400" dirty="0" err="1">
                <a:solidFill>
                  <a:srgbClr val="FFFFFF"/>
                </a:solidFill>
              </a:rPr>
              <a:t>kootwijk</a:t>
            </a:r>
            <a:r>
              <a:rPr lang="nl-NL" sz="5400" dirty="0">
                <a:solidFill>
                  <a:srgbClr val="FFFFFF"/>
                </a:solidFill>
              </a:rPr>
              <a:t>. </a:t>
            </a:r>
            <a:endParaRPr lang="nl-NL" sz="5400" dirty="0"/>
          </a:p>
        </p:txBody>
      </p:sp>
      <p:pic>
        <p:nvPicPr>
          <p:cNvPr id="2" name="Onlinemedia 1" title="Klokhuis Werelderfgoed: Radio Kootwijk">
            <a:hlinkClick r:id="" action="ppaction://media"/>
            <a:extLst>
              <a:ext uri="{FF2B5EF4-FFF2-40B4-BE49-F238E27FC236}">
                <a16:creationId xmlns:a16="http://schemas.microsoft.com/office/drawing/2014/main" id="{5012E63C-5C82-4F5A-14CE-CCDB1E26B0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77014" y="1457863"/>
            <a:ext cx="9235765" cy="521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68936732-F656-2D8C-A813-5559DC8BB8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7" r="3" b="10685"/>
          <a:stretch/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87C3364D-8F2F-13C8-5870-E63B0997C55D}"/>
              </a:ext>
            </a:extLst>
          </p:cNvPr>
          <p:cNvSpPr txBox="1"/>
          <p:nvPr/>
        </p:nvSpPr>
        <p:spPr>
          <a:xfrm>
            <a:off x="7909707" y="652711"/>
            <a:ext cx="45395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Afsluiting</a:t>
            </a:r>
            <a:endParaRPr lang="nl-NL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C6179C-3F9C-4515-AE7C-83D616345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230" y="2731899"/>
            <a:ext cx="4492221" cy="336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tekst, schermopname, Rechthoek, diagram&#10;&#10;Automatisch gegenereerde beschrijving">
            <a:extLst>
              <a:ext uri="{FF2B5EF4-FFF2-40B4-BE49-F238E27FC236}">
                <a16:creationId xmlns:a16="http://schemas.microsoft.com/office/drawing/2014/main" id="{448B592F-CF36-4C37-961F-3EC9539BF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0" y="742608"/>
            <a:ext cx="4041851" cy="586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75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A83AE6B835BF4D9E17AEF0A784296C" ma:contentTypeVersion="13" ma:contentTypeDescription="Een nieuw document maken." ma:contentTypeScope="" ma:versionID="2684c99d934ad63680b6b625623eb102">
  <xsd:schema xmlns:xsd="http://www.w3.org/2001/XMLSchema" xmlns:xs="http://www.w3.org/2001/XMLSchema" xmlns:p="http://schemas.microsoft.com/office/2006/metadata/properties" xmlns:ns2="bce25a6a-5df6-4131-8bd4-46fe0d3f3be6" xmlns:ns3="62df26fc-5138-4420-8374-9eac070603a0" targetNamespace="http://schemas.microsoft.com/office/2006/metadata/properties" ma:root="true" ma:fieldsID="12f05800de1eddec46d733bed5519069" ns2:_="" ns3:_="">
    <xsd:import namespace="bce25a6a-5df6-4131-8bd4-46fe0d3f3be6"/>
    <xsd:import namespace="62df26fc-5138-4420-8374-9eac070603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25a6a-5df6-4131-8bd4-46fe0d3f3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17b5585b-ca92-4af9-9e07-1ee0498481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f26fc-5138-4420-8374-9eac070603a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03d1d04-60c8-4243-8bf5-32def632b6ea}" ma:internalName="TaxCatchAll" ma:showField="CatchAllData" ma:web="62df26fc-5138-4420-8374-9eac070603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25a6a-5df6-4131-8bd4-46fe0d3f3be6">
      <Terms xmlns="http://schemas.microsoft.com/office/infopath/2007/PartnerControls"/>
    </lcf76f155ced4ddcb4097134ff3c332f>
    <TaxCatchAll xmlns="62df26fc-5138-4420-8374-9eac070603a0" xsi:nil="true"/>
  </documentManagement>
</p:properties>
</file>

<file path=customXml/itemProps1.xml><?xml version="1.0" encoding="utf-8"?>
<ds:datastoreItem xmlns:ds="http://schemas.openxmlformats.org/officeDocument/2006/customXml" ds:itemID="{D8093782-A762-4752-8278-F8F638438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e25a6a-5df6-4131-8bd4-46fe0d3f3be6"/>
    <ds:schemaRef ds:uri="62df26fc-5138-4420-8374-9eac070603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F9594A-6C48-410C-AD1F-89FA908146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B5219-38B0-4F64-804E-28523820EF43}">
  <ds:schemaRefs>
    <ds:schemaRef ds:uri="http://schemas.microsoft.com/office/2006/metadata/properties"/>
    <ds:schemaRef ds:uri="http://schemas.microsoft.com/office/infopath/2007/PartnerControls"/>
    <ds:schemaRef ds:uri="bce25a6a-5df6-4131-8bd4-46fe0d3f3be6"/>
    <ds:schemaRef ds:uri="62df26fc-5138-4420-8374-9eac070603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1549</TotalTime>
  <Words>675</Words>
  <Application>Microsoft Office PowerPoint</Application>
  <PresentationFormat>Breedbeeld</PresentationFormat>
  <Paragraphs>85</Paragraphs>
  <Slides>22</Slides>
  <Notes>21</Notes>
  <HiddenSlides>0</HiddenSlides>
  <MMClips>5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3" baseType="lpstr">
      <vt:lpstr>office theme</vt:lpstr>
      <vt:lpstr>Radio en de micro:bit les 3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Pauline Maas</cp:lastModifiedBy>
  <cp:revision>112</cp:revision>
  <dcterms:created xsi:type="dcterms:W3CDTF">2013-07-15T20:26:40Z</dcterms:created>
  <dcterms:modified xsi:type="dcterms:W3CDTF">2024-06-11T18:27:55Z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0x01010032A83AE6B835BF4D9E17AEF0A784296C</vt:lpwstr>
  </property>
  <property fmtid="{D5CDD505-2E9C-101B-9397-08002B2CF9AE}" pid="3" name="MediaServiceImageTags">
    <vt:lpwstr/>
  </property>
</Properties>
</file>